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CA7A-D86B-4AE3-829E-0574E681A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E7D68-B742-48B4-847E-1B08DDC50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0B735-99B6-41BF-A58A-B2A8141B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0697-C246-47D6-804C-A1B113C4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119EF-E723-413D-9CA0-8F144332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E47C-4A34-4172-B43F-E10A64CB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4171F-EA8C-4D56-AA82-4C8AAA9C4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C3E64-4295-4BDF-BFCA-E30C0B90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46497-DDC1-413B-879F-573CAD03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4F738-D4AA-4B4A-801E-EF14902D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05145-4E9D-4050-B2EC-F2D08D2AE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31CE4-51E6-46FB-B7AA-42238D37E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3136-44B2-4C54-8A46-4578426B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B4DD0-A5D7-4B8D-BFD5-673D6ACD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74030-4AEA-478B-BACB-70D2C7C4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9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6702-9CA7-4E5E-8229-CD6443F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20FE7-0787-46BB-9CD6-3B5EA3E9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C09B-77F5-47E9-AAA1-6A480CC6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954B-EA2E-4602-A252-FED9D1DC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C4CC7-4C8A-4E5F-B8FB-0F23339D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17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C49-38EA-41B5-9976-8E07C4EF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59B29-812E-4937-ABEC-64C9F2CC3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B0CB6-2F00-466E-8C9F-1AA690EC4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22205-19CE-4C11-A36D-36BF3F35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1931A-4990-4AD6-AA09-94E37824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3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A9D9-BB5C-4AF1-94E5-AD740C5B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AD6D-6E4F-4064-AE80-9C37D6283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CC1E0-2516-48F1-95DD-3D0139FA4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8B8D-B170-4222-8BA0-35EACA28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1501D-D213-409A-BD33-B43BEF06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C738A-FCB9-40D8-B2D5-1D78A16A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0B55-21AB-4E0D-BC63-952E8415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4EFF8-E130-4E38-A203-CEAB897C9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3AC88-4139-4A21-B6D5-4845CBF17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D5DB8-D20B-4C64-846F-E1E9CC7B4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35ECB-14D0-4615-BDD2-B6A0C97B0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9DCF5-EA85-46C9-ACF4-8812FE8A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64F547-70D1-4758-869A-5A47AD46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B88C5-3D77-4667-8CC9-EB6B4D00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8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9A1E-A54E-488C-8360-171C17D8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C671E6-F4E6-41E5-B7E1-7C323B13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032F3-E183-4837-B1FE-1F1DD241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52C2A-85FF-43A4-920E-5CF3034A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7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91DD6-FA90-4E49-A25D-C8C3A6FD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33844-87D1-40DA-9428-98CB6FD9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F6E8F-BCFE-417B-9A50-0A34E7EA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1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AF17-09E3-4004-9996-09298843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C2C1-4A61-4CBE-83F1-6AE73FA5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271D-CB4B-4F98-92CE-C0BC4668F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07DC2-7EC2-44E4-BAD7-0CF4C6CD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E1214-1F7E-4F7A-8C4C-44ADF531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F70F-EC74-4129-B207-3CD89FBD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F6E8-0759-4874-AE72-0576FCF3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5B133-3882-4A98-B3D4-A8A571E53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0C7D-C01B-466F-8EEF-8566B7294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4DE52-7E2F-437F-B62A-69A15C9D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E79FE-B5F1-404E-8E6B-DABF83FC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4836F-973A-4B3F-8E9E-340C0CD0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338E1-103A-4C62-A60F-00A56039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9CE-5789-4567-9250-BB5971D7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36210-D497-4525-B6A6-BD6C702AC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C55FF-47AF-4C27-A77C-886D2C9ACB58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1D9A-4206-417E-87EC-105823D8B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37D39-2608-4B3A-9618-F4927A98A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7976-EC29-4ACA-90BE-883D666D7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7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">
            <a:extLst>
              <a:ext uri="{FF2B5EF4-FFF2-40B4-BE49-F238E27FC236}">
                <a16:creationId xmlns:a16="http://schemas.microsoft.com/office/drawing/2014/main" id="{50FA7D89-44A2-4A62-9704-193AFB43E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0">
            <a:extLst>
              <a:ext uri="{FF2B5EF4-FFF2-40B4-BE49-F238E27FC236}">
                <a16:creationId xmlns:a16="http://schemas.microsoft.com/office/drawing/2014/main" id="{6A92EA35-CD6F-456A-8924-4BD3898AB8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1">
            <a:extLst>
              <a:ext uri="{FF2B5EF4-FFF2-40B4-BE49-F238E27FC236}">
                <a16:creationId xmlns:a16="http://schemas.microsoft.com/office/drawing/2014/main" id="{BAA2E11F-47E8-4DAA-952E-2FBF5C077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2">
            <a:extLst>
              <a:ext uri="{FF2B5EF4-FFF2-40B4-BE49-F238E27FC236}">
                <a16:creationId xmlns:a16="http://schemas.microsoft.com/office/drawing/2014/main" id="{E9C73849-477F-4EEB-9095-9A95F1D85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60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3">
            <a:extLst>
              <a:ext uri="{FF2B5EF4-FFF2-40B4-BE49-F238E27FC236}">
                <a16:creationId xmlns:a16="http://schemas.microsoft.com/office/drawing/2014/main" id="{E919E129-F900-429F-BE0B-B8156010D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4">
            <a:extLst>
              <a:ext uri="{FF2B5EF4-FFF2-40B4-BE49-F238E27FC236}">
                <a16:creationId xmlns:a16="http://schemas.microsoft.com/office/drawing/2014/main" id="{0F3D7BB0-642C-45DD-B6E1-6ADFC1127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5">
            <a:extLst>
              <a:ext uri="{FF2B5EF4-FFF2-40B4-BE49-F238E27FC236}">
                <a16:creationId xmlns:a16="http://schemas.microsoft.com/office/drawing/2014/main" id="{99AC5868-17F1-4115-A5AA-AC9B6AFBF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6">
            <a:extLst>
              <a:ext uri="{FF2B5EF4-FFF2-40B4-BE49-F238E27FC236}">
                <a16:creationId xmlns:a16="http://schemas.microsoft.com/office/drawing/2014/main" id="{899F2DE4-D7BC-41A8-A301-ECB177253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8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7">
            <a:extLst>
              <a:ext uri="{FF2B5EF4-FFF2-40B4-BE49-F238E27FC236}">
                <a16:creationId xmlns:a16="http://schemas.microsoft.com/office/drawing/2014/main" id="{CC8B6C11-9EE9-4130-85FD-0230F09E65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8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8">
            <a:extLst>
              <a:ext uri="{FF2B5EF4-FFF2-40B4-BE49-F238E27FC236}">
                <a16:creationId xmlns:a16="http://schemas.microsoft.com/office/drawing/2014/main" id="{9C4F54CE-E4A5-44DA-A069-06CB8A172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19">
            <a:extLst>
              <a:ext uri="{FF2B5EF4-FFF2-40B4-BE49-F238E27FC236}">
                <a16:creationId xmlns:a16="http://schemas.microsoft.com/office/drawing/2014/main" id="{C7BF34D6-E8C0-4BEA-A3DA-1420DAF0D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9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">
            <a:extLst>
              <a:ext uri="{FF2B5EF4-FFF2-40B4-BE49-F238E27FC236}">
                <a16:creationId xmlns:a16="http://schemas.microsoft.com/office/drawing/2014/main" id="{2D5290D8-A98F-448C-A07A-2307D12391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0">
            <a:extLst>
              <a:ext uri="{FF2B5EF4-FFF2-40B4-BE49-F238E27FC236}">
                <a16:creationId xmlns:a16="http://schemas.microsoft.com/office/drawing/2014/main" id="{B517C762-F6E5-4002-AB00-34A15F3EA2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1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1">
            <a:extLst>
              <a:ext uri="{FF2B5EF4-FFF2-40B4-BE49-F238E27FC236}">
                <a16:creationId xmlns:a16="http://schemas.microsoft.com/office/drawing/2014/main" id="{9B594004-A45C-4074-B301-27B1702EAA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1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2">
            <a:extLst>
              <a:ext uri="{FF2B5EF4-FFF2-40B4-BE49-F238E27FC236}">
                <a16:creationId xmlns:a16="http://schemas.microsoft.com/office/drawing/2014/main" id="{0F6F12DA-DE5C-43CE-8AB2-CD61AFB3E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3">
            <a:extLst>
              <a:ext uri="{FF2B5EF4-FFF2-40B4-BE49-F238E27FC236}">
                <a16:creationId xmlns:a16="http://schemas.microsoft.com/office/drawing/2014/main" id="{5375ED67-C7C0-4ACC-A660-5F5062C8F1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7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4">
            <a:extLst>
              <a:ext uri="{FF2B5EF4-FFF2-40B4-BE49-F238E27FC236}">
                <a16:creationId xmlns:a16="http://schemas.microsoft.com/office/drawing/2014/main" id="{A7C47DCE-6E28-42FE-BF61-525CCF1DF2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6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">
            <a:extLst>
              <a:ext uri="{FF2B5EF4-FFF2-40B4-BE49-F238E27FC236}">
                <a16:creationId xmlns:a16="http://schemas.microsoft.com/office/drawing/2014/main" id="{A09B1215-C5A8-410D-BA17-E987A7BBA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6">
            <a:extLst>
              <a:ext uri="{FF2B5EF4-FFF2-40B4-BE49-F238E27FC236}">
                <a16:creationId xmlns:a16="http://schemas.microsoft.com/office/drawing/2014/main" id="{DD7B864D-DBEA-4260-9B59-8DCAD0C6E1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9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7">
            <a:extLst>
              <a:ext uri="{FF2B5EF4-FFF2-40B4-BE49-F238E27FC236}">
                <a16:creationId xmlns:a16="http://schemas.microsoft.com/office/drawing/2014/main" id="{D0BD394A-109F-4D4E-A09D-F3F9E9A32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8">
            <a:extLst>
              <a:ext uri="{FF2B5EF4-FFF2-40B4-BE49-F238E27FC236}">
                <a16:creationId xmlns:a16="http://schemas.microsoft.com/office/drawing/2014/main" id="{CE37D0CE-035D-4DD2-9134-B9911EEE8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01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9">
            <a:extLst>
              <a:ext uri="{FF2B5EF4-FFF2-40B4-BE49-F238E27FC236}">
                <a16:creationId xmlns:a16="http://schemas.microsoft.com/office/drawing/2014/main" id="{D2622D1A-CCA9-4E53-AFF1-D6DB119B65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4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">
            <a:extLst>
              <a:ext uri="{FF2B5EF4-FFF2-40B4-BE49-F238E27FC236}">
                <a16:creationId xmlns:a16="http://schemas.microsoft.com/office/drawing/2014/main" id="{2D0D017D-6840-4016-A238-F094613D1F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0">
            <a:extLst>
              <a:ext uri="{FF2B5EF4-FFF2-40B4-BE49-F238E27FC236}">
                <a16:creationId xmlns:a16="http://schemas.microsoft.com/office/drawing/2014/main" id="{6EA7F65C-E3F7-4808-B840-F60F7758DE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1">
            <a:extLst>
              <a:ext uri="{FF2B5EF4-FFF2-40B4-BE49-F238E27FC236}">
                <a16:creationId xmlns:a16="http://schemas.microsoft.com/office/drawing/2014/main" id="{789D7B03-C2A9-4D68-AC72-94A96E108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7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2">
            <a:extLst>
              <a:ext uri="{FF2B5EF4-FFF2-40B4-BE49-F238E27FC236}">
                <a16:creationId xmlns:a16="http://schemas.microsoft.com/office/drawing/2014/main" id="{5480ACE9-328C-4806-B518-E55FFE1487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2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3">
            <a:extLst>
              <a:ext uri="{FF2B5EF4-FFF2-40B4-BE49-F238E27FC236}">
                <a16:creationId xmlns:a16="http://schemas.microsoft.com/office/drawing/2014/main" id="{A95722DB-8925-4DB8-A523-8BF5890078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1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4">
            <a:extLst>
              <a:ext uri="{FF2B5EF4-FFF2-40B4-BE49-F238E27FC236}">
                <a16:creationId xmlns:a16="http://schemas.microsoft.com/office/drawing/2014/main" id="{12907EFC-AC16-4B5A-BB6A-2A2469DB0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4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5">
            <a:extLst>
              <a:ext uri="{FF2B5EF4-FFF2-40B4-BE49-F238E27FC236}">
                <a16:creationId xmlns:a16="http://schemas.microsoft.com/office/drawing/2014/main" id="{39EC6B14-73B4-42A6-A184-563A220CD4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12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6">
            <a:extLst>
              <a:ext uri="{FF2B5EF4-FFF2-40B4-BE49-F238E27FC236}">
                <a16:creationId xmlns:a16="http://schemas.microsoft.com/office/drawing/2014/main" id="{79AA7595-2517-4DA7-9DAC-5584B648A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2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7">
            <a:extLst>
              <a:ext uri="{FF2B5EF4-FFF2-40B4-BE49-F238E27FC236}">
                <a16:creationId xmlns:a16="http://schemas.microsoft.com/office/drawing/2014/main" id="{E8A21B71-37F5-4B64-B9DE-9136F1564B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8">
            <a:extLst>
              <a:ext uri="{FF2B5EF4-FFF2-40B4-BE49-F238E27FC236}">
                <a16:creationId xmlns:a16="http://schemas.microsoft.com/office/drawing/2014/main" id="{B7AE9734-CD53-403F-B3B9-3A2E6B94CE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5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39">
            <a:extLst>
              <a:ext uri="{FF2B5EF4-FFF2-40B4-BE49-F238E27FC236}">
                <a16:creationId xmlns:a16="http://schemas.microsoft.com/office/drawing/2014/main" id="{CE5CD42B-16B1-4BF1-AC5F-B20ADD8DBB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">
            <a:extLst>
              <a:ext uri="{FF2B5EF4-FFF2-40B4-BE49-F238E27FC236}">
                <a16:creationId xmlns:a16="http://schemas.microsoft.com/office/drawing/2014/main" id="{F38086BF-E935-40F0-A7F4-2BBD13D50F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16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0">
            <a:extLst>
              <a:ext uri="{FF2B5EF4-FFF2-40B4-BE49-F238E27FC236}">
                <a16:creationId xmlns:a16="http://schemas.microsoft.com/office/drawing/2014/main" id="{E7AAFD66-E8FF-4541-B3C0-4779EFA89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52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1">
            <a:extLst>
              <a:ext uri="{FF2B5EF4-FFF2-40B4-BE49-F238E27FC236}">
                <a16:creationId xmlns:a16="http://schemas.microsoft.com/office/drawing/2014/main" id="{EEB93778-14C2-4F7E-8CAF-4EE903F43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27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341F5AC8-E62A-4D24-B436-F9FAF8869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6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3">
            <a:extLst>
              <a:ext uri="{FF2B5EF4-FFF2-40B4-BE49-F238E27FC236}">
                <a16:creationId xmlns:a16="http://schemas.microsoft.com/office/drawing/2014/main" id="{BD70B6AF-FF60-4874-BAE3-24D33F955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7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4">
            <a:extLst>
              <a:ext uri="{FF2B5EF4-FFF2-40B4-BE49-F238E27FC236}">
                <a16:creationId xmlns:a16="http://schemas.microsoft.com/office/drawing/2014/main" id="{D8202B49-597A-484F-AC36-013F3360D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41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5">
            <a:extLst>
              <a:ext uri="{FF2B5EF4-FFF2-40B4-BE49-F238E27FC236}">
                <a16:creationId xmlns:a16="http://schemas.microsoft.com/office/drawing/2014/main" id="{65F0CD79-A2ED-4A3E-9EC7-B3D417DEB4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77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6">
            <a:extLst>
              <a:ext uri="{FF2B5EF4-FFF2-40B4-BE49-F238E27FC236}">
                <a16:creationId xmlns:a16="http://schemas.microsoft.com/office/drawing/2014/main" id="{686A093D-D80F-4752-BE8C-49CB36AFF7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65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7">
            <a:extLst>
              <a:ext uri="{FF2B5EF4-FFF2-40B4-BE49-F238E27FC236}">
                <a16:creationId xmlns:a16="http://schemas.microsoft.com/office/drawing/2014/main" id="{EAA2738E-E973-413E-ACB0-BF05E840E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9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8">
            <a:extLst>
              <a:ext uri="{FF2B5EF4-FFF2-40B4-BE49-F238E27FC236}">
                <a16:creationId xmlns:a16="http://schemas.microsoft.com/office/drawing/2014/main" id="{05428509-E9CD-4D13-9EB9-4B0594A0C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53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9">
            <a:extLst>
              <a:ext uri="{FF2B5EF4-FFF2-40B4-BE49-F238E27FC236}">
                <a16:creationId xmlns:a16="http://schemas.microsoft.com/office/drawing/2014/main" id="{3124B490-C1E9-475C-AF3E-C89B7DA0AB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41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">
            <a:extLst>
              <a:ext uri="{FF2B5EF4-FFF2-40B4-BE49-F238E27FC236}">
                <a16:creationId xmlns:a16="http://schemas.microsoft.com/office/drawing/2014/main" id="{BC2E8A8A-64E6-404F-BE30-36DBFE53C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5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0">
            <a:extLst>
              <a:ext uri="{FF2B5EF4-FFF2-40B4-BE49-F238E27FC236}">
                <a16:creationId xmlns:a16="http://schemas.microsoft.com/office/drawing/2014/main" id="{26F7900B-16A0-4920-9201-6CF29FD6EC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1">
            <a:extLst>
              <a:ext uri="{FF2B5EF4-FFF2-40B4-BE49-F238E27FC236}">
                <a16:creationId xmlns:a16="http://schemas.microsoft.com/office/drawing/2014/main" id="{18658567-2634-4593-8E8D-E4DD4D28A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2">
            <a:extLst>
              <a:ext uri="{FF2B5EF4-FFF2-40B4-BE49-F238E27FC236}">
                <a16:creationId xmlns:a16="http://schemas.microsoft.com/office/drawing/2014/main" id="{A0E83097-9FC6-4F85-8C05-52C1BF4E08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3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3">
            <a:extLst>
              <a:ext uri="{FF2B5EF4-FFF2-40B4-BE49-F238E27FC236}">
                <a16:creationId xmlns:a16="http://schemas.microsoft.com/office/drawing/2014/main" id="{8CED445B-EBF8-45A5-B42E-9AB9C26BE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4">
            <a:extLst>
              <a:ext uri="{FF2B5EF4-FFF2-40B4-BE49-F238E27FC236}">
                <a16:creationId xmlns:a16="http://schemas.microsoft.com/office/drawing/2014/main" id="{3EF184C2-CF0F-4E10-B7E8-6D4DE76354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5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5">
            <a:extLst>
              <a:ext uri="{FF2B5EF4-FFF2-40B4-BE49-F238E27FC236}">
                <a16:creationId xmlns:a16="http://schemas.microsoft.com/office/drawing/2014/main" id="{75251363-8FE7-4CCF-A161-BB354E091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8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56">
            <a:extLst>
              <a:ext uri="{FF2B5EF4-FFF2-40B4-BE49-F238E27FC236}">
                <a16:creationId xmlns:a16="http://schemas.microsoft.com/office/drawing/2014/main" id="{EB540A59-FB89-4555-8A01-408ADFDB4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8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6">
            <a:extLst>
              <a:ext uri="{FF2B5EF4-FFF2-40B4-BE49-F238E27FC236}">
                <a16:creationId xmlns:a16="http://schemas.microsoft.com/office/drawing/2014/main" id="{56D7B794-2123-4CC2-908D-46B0244208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7">
            <a:extLst>
              <a:ext uri="{FF2B5EF4-FFF2-40B4-BE49-F238E27FC236}">
                <a16:creationId xmlns:a16="http://schemas.microsoft.com/office/drawing/2014/main" id="{6C05DCB9-C4A7-4894-B9F1-BB75963BF1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5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8">
            <a:extLst>
              <a:ext uri="{FF2B5EF4-FFF2-40B4-BE49-F238E27FC236}">
                <a16:creationId xmlns:a16="http://schemas.microsoft.com/office/drawing/2014/main" id="{6FADB540-F783-4864-8B15-BB53EEA44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9">
            <a:extLst>
              <a:ext uri="{FF2B5EF4-FFF2-40B4-BE49-F238E27FC236}">
                <a16:creationId xmlns:a16="http://schemas.microsoft.com/office/drawing/2014/main" id="{1133F7BB-7512-419E-A402-8AE8480913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7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Kesharwani, Avitesh</dc:creator>
  <cp:lastModifiedBy>Kesharwani, Avitesh</cp:lastModifiedBy>
  <cp:revision>1</cp:revision>
  <dcterms:created xsi:type="dcterms:W3CDTF">2019-03-13T20:09:25Z</dcterms:created>
  <dcterms:modified xsi:type="dcterms:W3CDTF">2019-03-13T20:10:29Z</dcterms:modified>
</cp:coreProperties>
</file>